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0" r:id="rId2"/>
    <p:sldId id="262" r:id="rId3"/>
    <p:sldId id="269" r:id="rId4"/>
    <p:sldId id="263" r:id="rId5"/>
    <p:sldId id="265" r:id="rId6"/>
    <p:sldId id="271" r:id="rId7"/>
    <p:sldId id="270" r:id="rId8"/>
    <p:sldId id="266" r:id="rId9"/>
    <p:sldId id="268" r:id="rId10"/>
    <p:sldId id="267" r:id="rId11"/>
    <p:sldId id="259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나눔스퀘어라운드OTF ExtraBold" panose="020B0600000101010101" charset="-127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3C00"/>
    <a:srgbClr val="562B4B"/>
    <a:srgbClr val="F48F53"/>
    <a:srgbClr val="DDD5DD"/>
    <a:srgbClr val="FFE0B0"/>
    <a:srgbClr val="FFF1DE"/>
    <a:srgbClr val="FFD569"/>
    <a:srgbClr val="FFB77E"/>
    <a:srgbClr val="988097"/>
    <a:srgbClr val="BBA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B1BCD-1556-4A86-B67C-536F639E1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5E9297-1F9E-458A-89E6-130D69B06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43F099-153C-4BC1-ACA2-2E34F31C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1D5BF2-3E1F-425B-9FD5-C38D518B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C3491-C779-4FC5-AB78-2F14D5604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36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2B889-34DE-42C0-9CBF-F77C2DBB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F957C5-9844-4C27-ABD2-47F88D701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E8D8E-6A0A-4032-B6A1-D8A4EB45F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A57FBE-C413-4C3E-8C34-F9224617C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6F7B8-5654-4334-A9CC-129572FC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452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A828BC-4B24-46CB-94F3-28254D778B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14109E-2A89-47C8-AE08-2B3A958BB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83ACE-685C-4A66-B0FE-A612BBDF9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27275-69C1-43E7-A1E3-79AE060F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C0BD95-2845-4405-B63C-68A5D983B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12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D5C89-2A2A-4636-94A9-6878607C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301AF-5E39-4952-91BB-4F2F2042B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CCB09F-F20F-42CD-B3FE-B5ED03C8E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753834-14D7-4989-B896-EDBD13FAE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CF575-3AE1-49DD-8E0F-A2F73B48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30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14B3F-957D-4ADB-98C7-583F9658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727E0-30B1-467B-A5B6-59B88AAA6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AC8D0-AD93-4AE5-9182-CAE58666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9CE1B-29A7-45FA-B194-49FAA9AC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23077-7ED4-471F-AC5B-27C0843B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431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9EB43-7187-4C66-8319-FBA0DD3F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139D2-932F-44EC-B3EE-97B317249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8E3B92-CA82-4267-AD7C-780FB5152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161184-E381-4858-A575-08EFBB9D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69D1DB-7651-47F3-A527-52BEA0BB9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BC1201-A25C-408D-B12B-D8AB1E0C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81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14FA8-7469-4F14-9E02-04835B441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48279C-D631-49F4-A366-70252BFDB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4149D8-BF9B-4D3B-A4AF-CDA8D0FCB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79F159-ECC5-4202-B0B7-4664EEF69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7C5B76-4E91-4C40-8AF5-C3A861735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45E987-93F8-4961-89EF-91B1BD588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70B50B-94AC-440C-A8FE-974BCA159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85F327-D906-4841-9416-7866F665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437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9E2D3-8895-436A-B21B-861F5F4D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A328BD-EDB3-42F6-BDA6-173BD6C6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A67157-9AC7-4B31-A207-D662A5AF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9F5268-6F82-4B0D-8C28-452CF44A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55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ADBDA1-A17B-4BA5-8EA4-B34F838D2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03B43C-EE2D-4647-B30A-B8B19988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7E7C82-063B-430C-B896-F0BFC82E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762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440ED-979E-4CC3-9566-DD4B15FB5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F88B87-06BB-45FA-BDD3-E12C4AF98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850403-E66A-4907-A7D5-D12E6AFC1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1F57E4-BA58-46AD-9DF8-A9DB49B9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9415F2-872C-42E8-8ACA-107CC5EF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4FFFB-2732-40EA-BEFA-EB504164B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20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A8ED8-E3C0-46B6-9ACF-A2A38BEF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239D20-DF7B-427C-A2C6-BA0A2C01F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6218EC-BE4D-4E91-A388-D24F7C726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CB229D-7FBE-4204-8DBC-4976D728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CCC892-51C5-416B-8998-45299191C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3D9A4C-7010-4777-9B94-69750A52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2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F16D59-C831-4D42-B3CE-0CC3B95F4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C51F67-384A-4430-B24D-7A21E9996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96F3BD-D150-41D6-8989-2CA292E7D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324EA-C3C9-41D5-B733-BD1AAC440DEB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802B8-B1AD-46C1-B816-ED81CD4DA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29D92D-C718-4939-BAB0-85549A509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35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D2B533-1743-40EB-A831-25892B009385}"/>
              </a:ext>
            </a:extLst>
          </p:cNvPr>
          <p:cNvSpPr/>
          <p:nvPr/>
        </p:nvSpPr>
        <p:spPr>
          <a:xfrm flipV="1">
            <a:off x="-1" y="374904"/>
            <a:ext cx="12192000" cy="6108192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A8ABF2E-0BC3-4E76-9DCD-0BC6F5B2C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7724" y="5152290"/>
            <a:ext cx="2876550" cy="140017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1A29DC6B-2409-47D1-B608-42DCD4637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1662" y="0"/>
            <a:ext cx="828675" cy="1685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7D2F4-29FF-4591-A08B-F8A8B000C380}"/>
              </a:ext>
            </a:extLst>
          </p:cNvPr>
          <p:cNvSpPr txBox="1"/>
          <p:nvPr/>
        </p:nvSpPr>
        <p:spPr>
          <a:xfrm>
            <a:off x="180977" y="2362582"/>
            <a:ext cx="1183004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스팀 랭킹과</a:t>
            </a:r>
            <a:endParaRPr lang="en-US" altLang="ko-KR" sz="4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/>
            <a:r>
              <a:rPr lang="ko-KR" altLang="en-US" sz="4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유튜브 조회 수의 상관관계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0D03C3-BE9B-48C0-9ADD-D6462C1A0806}"/>
              </a:ext>
            </a:extLst>
          </p:cNvPr>
          <p:cNvSpPr txBox="1"/>
          <p:nvPr/>
        </p:nvSpPr>
        <p:spPr>
          <a:xfrm>
            <a:off x="3001401" y="4126767"/>
            <a:ext cx="61891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게임 판매량과 플레이 시간에 따른 유튜브 내의 미디어 소비량 비교</a:t>
            </a:r>
            <a:endParaRPr lang="ko-KR" altLang="en-US" sz="1600" dirty="0">
              <a:solidFill>
                <a:srgbClr val="56304B"/>
              </a:solidFill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838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79383F-4802-4161-B423-206EE2617538}"/>
              </a:ext>
            </a:extLst>
          </p:cNvPr>
          <p:cNvSpPr/>
          <p:nvPr/>
        </p:nvSpPr>
        <p:spPr>
          <a:xfrm>
            <a:off x="0" y="0"/>
            <a:ext cx="1359017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1E8D7B5-1296-4884-9FE9-D9685B4B5500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4696-95F6-4008-B8CE-D87D1725EE36}"/>
              </a:ext>
            </a:extLst>
          </p:cNvPr>
          <p:cNvSpPr txBox="1"/>
          <p:nvPr/>
        </p:nvSpPr>
        <p:spPr>
          <a:xfrm>
            <a:off x="1037581" y="167166"/>
            <a:ext cx="4074833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스팀 랭킹 </a:t>
            </a:r>
            <a:endParaRPr lang="en-US" altLang="ko-KR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판매량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플레이 수 비교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DD2B7-19B2-45CA-B88A-D488660D0199}"/>
              </a:ext>
            </a:extLst>
          </p:cNvPr>
          <p:cNvGrpSpPr/>
          <p:nvPr/>
        </p:nvGrpSpPr>
        <p:grpSpPr>
          <a:xfrm>
            <a:off x="272569" y="167167"/>
            <a:ext cx="492443" cy="501587"/>
            <a:chOff x="7068195" y="1691107"/>
            <a:chExt cx="492443" cy="50158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95F6E2-0C41-4715-94C8-4EB1828F1B60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DBD61-251D-44D9-B2A1-26653080CF63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6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FE407CA-462D-41F2-AF41-7AB4D7F37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307" y="1257215"/>
            <a:ext cx="8150429" cy="543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69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963BA2-E471-4B59-A3C4-85FAE927A700}"/>
              </a:ext>
            </a:extLst>
          </p:cNvPr>
          <p:cNvSpPr/>
          <p:nvPr/>
        </p:nvSpPr>
        <p:spPr>
          <a:xfrm>
            <a:off x="-1" y="0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0F4D5F-2EB4-44C5-B412-75725B0B8498}"/>
              </a:ext>
            </a:extLst>
          </p:cNvPr>
          <p:cNvSpPr/>
          <p:nvPr/>
        </p:nvSpPr>
        <p:spPr>
          <a:xfrm>
            <a:off x="-1" y="6483096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79608DA-9AD2-4C54-91CC-E4F2DE700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0" y="4628415"/>
            <a:ext cx="2962275" cy="192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83FD00-140C-49EA-AC40-0FBE81632C9D}"/>
              </a:ext>
            </a:extLst>
          </p:cNvPr>
          <p:cNvSpPr txBox="1"/>
          <p:nvPr/>
        </p:nvSpPr>
        <p:spPr>
          <a:xfrm>
            <a:off x="180977" y="2695504"/>
            <a:ext cx="1183004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“THANK YOU FOR WATCHING”</a:t>
            </a:r>
            <a:endParaRPr lang="ko-KR" altLang="en-US" sz="6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572FD011-8D4E-499F-BA59-5538156AC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1662" y="0"/>
            <a:ext cx="8286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04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1E8D7B5-1296-4884-9FE9-D9685B4B5500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4696-95F6-4008-B8CE-D87D1725EE36}"/>
              </a:ext>
            </a:extLst>
          </p:cNvPr>
          <p:cNvSpPr txBox="1"/>
          <p:nvPr/>
        </p:nvSpPr>
        <p:spPr>
          <a:xfrm>
            <a:off x="1013033" y="176310"/>
            <a:ext cx="159659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역할 분담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DD2B7-19B2-45CA-B88A-D488660D0199}"/>
              </a:ext>
            </a:extLst>
          </p:cNvPr>
          <p:cNvGrpSpPr/>
          <p:nvPr/>
        </p:nvGrpSpPr>
        <p:grpSpPr>
          <a:xfrm>
            <a:off x="260295" y="167166"/>
            <a:ext cx="492443" cy="501587"/>
            <a:chOff x="7068195" y="1691107"/>
            <a:chExt cx="492443" cy="50158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95F6E2-0C41-4715-94C8-4EB1828F1B60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DBD61-251D-44D9-B2A1-26653080CF63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1026" name="Picture 2" descr="팀 리더 - 무료 마케팅개 아이콘">
            <a:extLst>
              <a:ext uri="{FF2B5EF4-FFF2-40B4-BE49-F238E27FC236}">
                <a16:creationId xmlns:a16="http://schemas.microsoft.com/office/drawing/2014/main" id="{85AA5EA8-49A8-45B4-B7BF-41B819AC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77" y="1253421"/>
            <a:ext cx="2860646" cy="286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말풍선 - 무료 멀티미디어개 아이콘">
            <a:extLst>
              <a:ext uri="{FF2B5EF4-FFF2-40B4-BE49-F238E27FC236}">
                <a16:creationId xmlns:a16="http://schemas.microsoft.com/office/drawing/2014/main" id="{FC40F935-A024-4EE2-8FD1-D999F762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778" y="1363925"/>
            <a:ext cx="3048699" cy="304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말풍선 - 무료 멀티미디어개 아이콘">
            <a:extLst>
              <a:ext uri="{FF2B5EF4-FFF2-40B4-BE49-F238E27FC236}">
                <a16:creationId xmlns:a16="http://schemas.microsoft.com/office/drawing/2014/main" id="{DE063226-7776-464F-9084-39EE74682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86523" y="1363925"/>
            <a:ext cx="3048697" cy="304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말풍선 - 무료 멀티미디어개 아이콘">
            <a:extLst>
              <a:ext uri="{FF2B5EF4-FFF2-40B4-BE49-F238E27FC236}">
                <a16:creationId xmlns:a16="http://schemas.microsoft.com/office/drawing/2014/main" id="{01774E82-C4CA-43E8-BFBB-B64AD7018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096000" y="3630302"/>
            <a:ext cx="3048699" cy="296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80C3B3A-E685-493F-B092-77D209E44157}"/>
              </a:ext>
            </a:extLst>
          </p:cNvPr>
          <p:cNvSpPr txBox="1"/>
          <p:nvPr/>
        </p:nvSpPr>
        <p:spPr>
          <a:xfrm>
            <a:off x="8083711" y="2360578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순위웹사이트</a:t>
            </a:r>
            <a:r>
              <a:rPr lang="ko-KR" altLang="en-US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</a:t>
            </a:r>
            <a:r>
              <a:rPr lang="ko-KR" altLang="en-US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크롤링</a:t>
            </a:r>
            <a:r>
              <a:rPr lang="en-US" altLang="ko-KR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,</a:t>
            </a:r>
          </a:p>
          <a:p>
            <a:r>
              <a:rPr lang="ko-KR" altLang="en-US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시각화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9AF915-EB3D-4ED2-9B0B-689103035575}"/>
              </a:ext>
            </a:extLst>
          </p:cNvPr>
          <p:cNvSpPr txBox="1"/>
          <p:nvPr/>
        </p:nvSpPr>
        <p:spPr>
          <a:xfrm>
            <a:off x="2023362" y="2360578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순위웹사이트</a:t>
            </a:r>
            <a:r>
              <a:rPr lang="ko-KR" altLang="en-US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</a:t>
            </a:r>
            <a:r>
              <a:rPr lang="ko-KR" altLang="en-US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크롤링</a:t>
            </a:r>
            <a:r>
              <a:rPr lang="en-US" altLang="ko-KR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,</a:t>
            </a:r>
          </a:p>
          <a:p>
            <a:r>
              <a:rPr lang="ko-KR" altLang="en-US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시각화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A094A2-047E-4F62-97BB-1820B44FFD54}"/>
              </a:ext>
            </a:extLst>
          </p:cNvPr>
          <p:cNvSpPr txBox="1"/>
          <p:nvPr/>
        </p:nvSpPr>
        <p:spPr>
          <a:xfrm>
            <a:off x="6632840" y="5029314"/>
            <a:ext cx="179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YOUTUBE API, </a:t>
            </a:r>
          </a:p>
          <a:p>
            <a:r>
              <a:rPr lang="ko-KR" altLang="en-US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시각화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EA777A-F160-48E6-A69C-90973B7C1837}"/>
              </a:ext>
            </a:extLst>
          </p:cNvPr>
          <p:cNvSpPr txBox="1"/>
          <p:nvPr/>
        </p:nvSpPr>
        <p:spPr>
          <a:xfrm>
            <a:off x="4662726" y="231040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643C00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정민기</a:t>
            </a:r>
            <a:endParaRPr lang="ko-KR" altLang="en-US" b="1" dirty="0">
              <a:solidFill>
                <a:srgbClr val="643C00"/>
              </a:solidFill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E447E4-11DE-472A-B509-F513ADF148DE}"/>
              </a:ext>
            </a:extLst>
          </p:cNvPr>
          <p:cNvSpPr txBox="1"/>
          <p:nvPr/>
        </p:nvSpPr>
        <p:spPr>
          <a:xfrm>
            <a:off x="6710207" y="231040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643C00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진윤지</a:t>
            </a:r>
            <a:endParaRPr lang="ko-KR" altLang="en-US" b="1" dirty="0">
              <a:solidFill>
                <a:srgbClr val="643C00"/>
              </a:solidFill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837819-D112-4E1C-8711-AC5449AF4885}"/>
              </a:ext>
            </a:extLst>
          </p:cNvPr>
          <p:cNvSpPr txBox="1"/>
          <p:nvPr/>
        </p:nvSpPr>
        <p:spPr>
          <a:xfrm>
            <a:off x="5652607" y="3914012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643C00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김석희</a:t>
            </a:r>
            <a:endParaRPr lang="ko-KR" altLang="en-US" sz="2000" b="1" dirty="0">
              <a:solidFill>
                <a:srgbClr val="643C00"/>
              </a:solidFill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98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79383F-4802-4161-B423-206EE2617538}"/>
              </a:ext>
            </a:extLst>
          </p:cNvPr>
          <p:cNvSpPr/>
          <p:nvPr/>
        </p:nvSpPr>
        <p:spPr>
          <a:xfrm>
            <a:off x="0" y="0"/>
            <a:ext cx="1359017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1E8D7B5-1296-4884-9FE9-D9685B4B5500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4696-95F6-4008-B8CE-D87D1725EE36}"/>
              </a:ext>
            </a:extLst>
          </p:cNvPr>
          <p:cNvSpPr txBox="1"/>
          <p:nvPr/>
        </p:nvSpPr>
        <p:spPr>
          <a:xfrm>
            <a:off x="1013033" y="176310"/>
            <a:ext cx="5851025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Steam site </a:t>
            </a:r>
          </a:p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Web </a:t>
            </a:r>
            <a:r>
              <a:rPr lang="en-US" altLang="ko-KR" sz="3200" dirty="0" err="1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Crolling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–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판매량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플레이 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DD2B7-19B2-45CA-B88A-D488660D0199}"/>
              </a:ext>
            </a:extLst>
          </p:cNvPr>
          <p:cNvGrpSpPr/>
          <p:nvPr/>
        </p:nvGrpSpPr>
        <p:grpSpPr>
          <a:xfrm>
            <a:off x="260295" y="167166"/>
            <a:ext cx="492443" cy="501587"/>
            <a:chOff x="7068195" y="1691107"/>
            <a:chExt cx="492443" cy="50158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95F6E2-0C41-4715-94C8-4EB1828F1B60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DBD61-251D-44D9-B2A1-26653080CF63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CA4C2A6-2CF8-4A9E-BF18-A588F1DF9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03"/>
          <a:stretch/>
        </p:blipFill>
        <p:spPr>
          <a:xfrm>
            <a:off x="1897238" y="2253927"/>
            <a:ext cx="4429743" cy="30960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7E24EC0-384A-4C0A-91E9-36EEDFD21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502" y="2253927"/>
            <a:ext cx="4505954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14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479AE0A3-22A7-4527-A6E4-9B8A2A297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434" y="1286456"/>
            <a:ext cx="10267950" cy="45465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97D4B1-BE7B-4D25-8907-818BA475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562" y="349806"/>
            <a:ext cx="7516438" cy="36194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70C5FC-191C-4EC6-9E41-6718B0FA7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1427" y="2799001"/>
            <a:ext cx="3068834" cy="483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479383F-4802-4161-B423-206EE2617538}"/>
              </a:ext>
            </a:extLst>
          </p:cNvPr>
          <p:cNvSpPr/>
          <p:nvPr/>
        </p:nvSpPr>
        <p:spPr>
          <a:xfrm>
            <a:off x="0" y="0"/>
            <a:ext cx="1359017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A1A2E009-2DCE-435F-9CFC-F2BB547EEA95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2213D-38CB-49D9-B269-BA840A5A6CE9}"/>
              </a:ext>
            </a:extLst>
          </p:cNvPr>
          <p:cNvSpPr txBox="1"/>
          <p:nvPr/>
        </p:nvSpPr>
        <p:spPr>
          <a:xfrm>
            <a:off x="1013033" y="176310"/>
            <a:ext cx="24437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YouTube API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3239EF-F55A-4B3F-BCE0-8A1B7B9CFAF0}"/>
              </a:ext>
            </a:extLst>
          </p:cNvPr>
          <p:cNvGrpSpPr/>
          <p:nvPr/>
        </p:nvGrpSpPr>
        <p:grpSpPr>
          <a:xfrm>
            <a:off x="260295" y="167166"/>
            <a:ext cx="492443" cy="501587"/>
            <a:chOff x="7068195" y="1691107"/>
            <a:chExt cx="492443" cy="50158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4A77175-83FB-4C33-ACBC-4CF909B65091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ACDB2B-EB69-4A92-BADE-F54E836D7E2C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3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97D531B-2FAF-45BF-8DA8-BEE4DC6AA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681" y="2038587"/>
            <a:ext cx="2067897" cy="633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B68028-733B-4695-B857-228EC04C4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173" y="1066047"/>
            <a:ext cx="3921377" cy="5148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B54761C-CD0A-436F-8811-E372F2A7D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9932" y="1457916"/>
            <a:ext cx="4621201" cy="407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AD61BA-90D8-4C0D-B525-E6A459B1EA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1626" y="2128354"/>
            <a:ext cx="3439013" cy="670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822C29-3DA2-4AE6-B383-5CE094319C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6038" y="3395627"/>
            <a:ext cx="2512953" cy="735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0BD580-94C7-44A7-A649-11BC764E22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7333" y="5103842"/>
            <a:ext cx="4736448" cy="1242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5283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79383F-4802-4161-B423-206EE2617538}"/>
              </a:ext>
            </a:extLst>
          </p:cNvPr>
          <p:cNvSpPr/>
          <p:nvPr/>
        </p:nvSpPr>
        <p:spPr>
          <a:xfrm>
            <a:off x="0" y="0"/>
            <a:ext cx="1359017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1E8D7B5-1296-4884-9FE9-D9685B4B5500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4696-95F6-4008-B8CE-D87D1725EE36}"/>
              </a:ext>
            </a:extLst>
          </p:cNvPr>
          <p:cNvSpPr txBox="1"/>
          <p:nvPr/>
        </p:nvSpPr>
        <p:spPr>
          <a:xfrm>
            <a:off x="1037581" y="167166"/>
            <a:ext cx="5750870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플레이어 수 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TOP10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별 비율</a:t>
            </a:r>
            <a:endParaRPr lang="en-US" altLang="ko-KR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en-US" altLang="ko-KR" sz="24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Current Players(</a:t>
            </a:r>
            <a:r>
              <a:rPr lang="ko-KR" altLang="en-US" sz="24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외부</a:t>
            </a:r>
            <a:r>
              <a:rPr lang="en-US" altLang="ko-KR" sz="24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), Peak Today(</a:t>
            </a:r>
            <a:r>
              <a:rPr lang="ko-KR" altLang="en-US" sz="24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내부</a:t>
            </a:r>
            <a:r>
              <a:rPr lang="en-US" altLang="ko-KR" sz="24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DD2B7-19B2-45CA-B88A-D488660D0199}"/>
              </a:ext>
            </a:extLst>
          </p:cNvPr>
          <p:cNvGrpSpPr/>
          <p:nvPr/>
        </p:nvGrpSpPr>
        <p:grpSpPr>
          <a:xfrm>
            <a:off x="272569" y="167167"/>
            <a:ext cx="492443" cy="501587"/>
            <a:chOff x="7068195" y="1691107"/>
            <a:chExt cx="492443" cy="50158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95F6E2-0C41-4715-94C8-4EB1828F1B60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DBD61-251D-44D9-B2A1-26653080CF63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5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2F099FE-ED31-4EDD-9F0A-A7C80E676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626" y="1197230"/>
            <a:ext cx="7385690" cy="548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7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79383F-4802-4161-B423-206EE2617538}"/>
              </a:ext>
            </a:extLst>
          </p:cNvPr>
          <p:cNvSpPr/>
          <p:nvPr/>
        </p:nvSpPr>
        <p:spPr>
          <a:xfrm>
            <a:off x="0" y="0"/>
            <a:ext cx="1359017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1E8D7B5-1296-4884-9FE9-D9685B4B5500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4696-95F6-4008-B8CE-D87D1725EE36}"/>
              </a:ext>
            </a:extLst>
          </p:cNvPr>
          <p:cNvSpPr txBox="1"/>
          <p:nvPr/>
        </p:nvSpPr>
        <p:spPr>
          <a:xfrm>
            <a:off x="1037581" y="167166"/>
            <a:ext cx="799097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인기 </a:t>
            </a:r>
            <a:r>
              <a:rPr lang="ko-KR" altLang="en-US" sz="3200" dirty="0" err="1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게임별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상위 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5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 영상 총 조회수 비교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단순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DD2B7-19B2-45CA-B88A-D488660D0199}"/>
              </a:ext>
            </a:extLst>
          </p:cNvPr>
          <p:cNvGrpSpPr/>
          <p:nvPr/>
        </p:nvGrpSpPr>
        <p:grpSpPr>
          <a:xfrm>
            <a:off x="272569" y="167167"/>
            <a:ext cx="492443" cy="501587"/>
            <a:chOff x="7068195" y="1691107"/>
            <a:chExt cx="492443" cy="50158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95F6E2-0C41-4715-94C8-4EB1828F1B60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DBD61-251D-44D9-B2A1-26653080CF63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5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E61C88C5-0DAA-42A4-86B4-7C64F0389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218" y="1108364"/>
            <a:ext cx="7610529" cy="564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55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37256B8-AB59-490B-BDBD-B87C26B34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479383F-4802-4161-B423-206EE2617538}"/>
              </a:ext>
            </a:extLst>
          </p:cNvPr>
          <p:cNvSpPr/>
          <p:nvPr/>
        </p:nvSpPr>
        <p:spPr>
          <a:xfrm>
            <a:off x="0" y="0"/>
            <a:ext cx="1359017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1E8D7B5-1296-4884-9FE9-D9685B4B5500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4696-95F6-4008-B8CE-D87D1725EE36}"/>
              </a:ext>
            </a:extLst>
          </p:cNvPr>
          <p:cNvSpPr txBox="1"/>
          <p:nvPr/>
        </p:nvSpPr>
        <p:spPr>
          <a:xfrm>
            <a:off x="1037581" y="167166"/>
            <a:ext cx="4074833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스팀 랭킹 </a:t>
            </a:r>
            <a:endParaRPr lang="en-US" altLang="ko-KR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판매량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플레이 수 비교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DD2B7-19B2-45CA-B88A-D488660D0199}"/>
              </a:ext>
            </a:extLst>
          </p:cNvPr>
          <p:cNvGrpSpPr/>
          <p:nvPr/>
        </p:nvGrpSpPr>
        <p:grpSpPr>
          <a:xfrm>
            <a:off x="272569" y="167167"/>
            <a:ext cx="492443" cy="501587"/>
            <a:chOff x="7068195" y="1691107"/>
            <a:chExt cx="492443" cy="50158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95F6E2-0C41-4715-94C8-4EB1828F1B60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DBD61-251D-44D9-B2A1-26653080CF63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6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122D909-B841-4E27-8EF2-516B701E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17" y="1853967"/>
            <a:ext cx="3867974" cy="378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51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79383F-4802-4161-B423-206EE2617538}"/>
              </a:ext>
            </a:extLst>
          </p:cNvPr>
          <p:cNvSpPr/>
          <p:nvPr/>
        </p:nvSpPr>
        <p:spPr>
          <a:xfrm>
            <a:off x="0" y="0"/>
            <a:ext cx="1359017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1E8D7B5-1296-4884-9FE9-D9685B4B5500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4696-95F6-4008-B8CE-D87D1725EE36}"/>
              </a:ext>
            </a:extLst>
          </p:cNvPr>
          <p:cNvSpPr txBox="1"/>
          <p:nvPr/>
        </p:nvSpPr>
        <p:spPr>
          <a:xfrm>
            <a:off x="1037581" y="167166"/>
            <a:ext cx="4074833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스팀 랭킹 </a:t>
            </a:r>
            <a:endParaRPr lang="en-US" altLang="ko-KR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판매량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플레이 수 비교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DD2B7-19B2-45CA-B88A-D488660D0199}"/>
              </a:ext>
            </a:extLst>
          </p:cNvPr>
          <p:cNvGrpSpPr/>
          <p:nvPr/>
        </p:nvGrpSpPr>
        <p:grpSpPr>
          <a:xfrm>
            <a:off x="272569" y="167167"/>
            <a:ext cx="492443" cy="501587"/>
            <a:chOff x="7068195" y="1691107"/>
            <a:chExt cx="492443" cy="50158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95F6E2-0C41-4715-94C8-4EB1828F1B60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DBD61-251D-44D9-B2A1-26653080CF63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6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0CACFB9-68E1-4510-9F40-B3E08CF6A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476" y="0"/>
            <a:ext cx="57150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E4A362-2703-4CF5-A540-83F1B9C49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17" y="1885780"/>
            <a:ext cx="4025190" cy="378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41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79383F-4802-4161-B423-206EE2617538}"/>
              </a:ext>
            </a:extLst>
          </p:cNvPr>
          <p:cNvSpPr/>
          <p:nvPr/>
        </p:nvSpPr>
        <p:spPr>
          <a:xfrm>
            <a:off x="0" y="0"/>
            <a:ext cx="1359017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1E8D7B5-1296-4884-9FE9-D9685B4B5500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4696-95F6-4008-B8CE-D87D1725EE36}"/>
              </a:ext>
            </a:extLst>
          </p:cNvPr>
          <p:cNvSpPr txBox="1"/>
          <p:nvPr/>
        </p:nvSpPr>
        <p:spPr>
          <a:xfrm>
            <a:off x="1037581" y="167166"/>
            <a:ext cx="4074833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스팀 랭킹 </a:t>
            </a:r>
            <a:endParaRPr lang="en-US" altLang="ko-KR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판매량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플레이 수 비교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DD2B7-19B2-45CA-B88A-D488660D0199}"/>
              </a:ext>
            </a:extLst>
          </p:cNvPr>
          <p:cNvGrpSpPr/>
          <p:nvPr/>
        </p:nvGrpSpPr>
        <p:grpSpPr>
          <a:xfrm>
            <a:off x="272569" y="167167"/>
            <a:ext cx="492443" cy="501587"/>
            <a:chOff x="7068195" y="1691107"/>
            <a:chExt cx="492443" cy="50158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95F6E2-0C41-4715-94C8-4EB1828F1B60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DBD61-251D-44D9-B2A1-26653080CF63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6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ADE8BEF-4AD5-4C35-9441-FCECC6F4E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457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B2314B-FF63-4013-A049-4E35C6FBA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17" y="1872255"/>
            <a:ext cx="4028286" cy="381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46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122</Words>
  <Application>Microsoft Office PowerPoint</Application>
  <PresentationFormat>와이드스크린</PresentationFormat>
  <Paragraphs>37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Arial</vt:lpstr>
      <vt:lpstr>맑은 고딕</vt:lpstr>
      <vt:lpstr>나눔스퀘어라운드OTF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zer544</dc:creator>
  <cp:lastModifiedBy>MSI</cp:lastModifiedBy>
  <cp:revision>74</cp:revision>
  <dcterms:created xsi:type="dcterms:W3CDTF">2019-11-15T01:34:19Z</dcterms:created>
  <dcterms:modified xsi:type="dcterms:W3CDTF">2024-03-30T03:31:11Z</dcterms:modified>
</cp:coreProperties>
</file>